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3" r:id="rId4"/>
    <p:sldId id="262" r:id="rId5"/>
    <p:sldId id="268" r:id="rId6"/>
    <p:sldId id="257" r:id="rId7"/>
    <p:sldId id="264" r:id="rId8"/>
    <p:sldId id="260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61" r:id="rId17"/>
    <p:sldId id="265" r:id="rId18"/>
    <p:sldId id="266" r:id="rId19"/>
    <p:sldId id="283" r:id="rId20"/>
    <p:sldId id="288" r:id="rId21"/>
    <p:sldId id="289" r:id="rId22"/>
    <p:sldId id="270" r:id="rId23"/>
    <p:sldId id="259" r:id="rId24"/>
    <p:sldId id="269" r:id="rId25"/>
    <p:sldId id="280" r:id="rId26"/>
    <p:sldId id="281" r:id="rId27"/>
    <p:sldId id="282" r:id="rId28"/>
    <p:sldId id="284" r:id="rId29"/>
    <p:sldId id="285" r:id="rId30"/>
    <p:sldId id="287" r:id="rId31"/>
    <p:sldId id="286" r:id="rId32"/>
    <p:sldId id="27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2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5/8/2021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5/8/2021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mandamillar/8087685120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cute-pictures.blogspot.com/2011/08/75-free-stock-images-3d-human-character.html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wmotion.com/" TargetMode="External"/><Relationship Id="rId2" Type="http://schemas.openxmlformats.org/officeDocument/2006/relationships/hyperlink" Target="http://www.linapatchwork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greenknowe.co.uk/" TargetMode="External"/><Relationship Id="rId4" Type="http://schemas.openxmlformats.org/officeDocument/2006/relationships/hyperlink" Target="http://www.sewandquilt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Lucy Boston – </a:t>
            </a:r>
            <a:br>
              <a:rPr lang="en-GB" dirty="0"/>
            </a:br>
            <a:r>
              <a:rPr lang="en-GB" dirty="0"/>
              <a:t>Patchwork of the crosses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May </a:t>
            </a:r>
            <a:r>
              <a:rPr lang="en-GB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35153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968409-7C6E-4421-B197-3780FE34B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Lucy Boston (1892 -1990) of Hemingford Grey – author of ‘Green </a:t>
            </a:r>
            <a:r>
              <a:rPr lang="en-GB" dirty="0" err="1"/>
              <a:t>Knowe</a:t>
            </a:r>
            <a:r>
              <a:rPr lang="en-GB" dirty="0"/>
              <a:t>’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54F86F3-2984-4C16-9486-5ED5887B7F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1389063" y="2788047"/>
            <a:ext cx="4022725" cy="3017043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1947AB4-D788-4CB7-951C-83D1D2C6D5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46520" y="2516385"/>
            <a:ext cx="2357279" cy="3440867"/>
          </a:xfrm>
        </p:spPr>
      </p:pic>
    </p:spTree>
    <p:extLst>
      <p:ext uri="{BB962C8B-B14F-4D97-AF65-F5344CB8AC3E}">
        <p14:creationId xmlns:p14="http://schemas.microsoft.com/office/powerpoint/2010/main" val="43851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8B22E9-0FA6-4AD8-81D8-B64CFB99E0E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 rot="5400000">
            <a:off x="2826020" y="969058"/>
            <a:ext cx="6288021" cy="4717256"/>
          </a:xfrm>
        </p:spPr>
      </p:pic>
    </p:spTree>
    <p:extLst>
      <p:ext uri="{BB962C8B-B14F-4D97-AF65-F5344CB8AC3E}">
        <p14:creationId xmlns:p14="http://schemas.microsoft.com/office/powerpoint/2010/main" val="204825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04A96C-A385-4A38-9624-526081770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Patchwork of the Crosses (late 1950’s)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8B3D67-2706-4AAB-A30B-A8907549FC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78819" y="2468562"/>
            <a:ext cx="2844800" cy="3657600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6162820-9527-4356-93DB-15C083D711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89638" y="2527674"/>
            <a:ext cx="4754562" cy="3539376"/>
          </a:xfrm>
        </p:spPr>
      </p:pic>
    </p:spTree>
    <p:extLst>
      <p:ext uri="{BB962C8B-B14F-4D97-AF65-F5344CB8AC3E}">
        <p14:creationId xmlns:p14="http://schemas.microsoft.com/office/powerpoint/2010/main" val="2743272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A85965-E20A-432B-A605-DD7C45FC6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SIMPLE AND COMPLEX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4435402-21A3-4F3C-8F81-DC3E6D4705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1350963" y="2587673"/>
            <a:ext cx="4022725" cy="3017043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9870BE7-1F05-4348-B163-32F03954AB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6270943" y="2475627"/>
            <a:ext cx="4022725" cy="3017043"/>
          </a:xfrm>
        </p:spPr>
      </p:pic>
    </p:spTree>
    <p:extLst>
      <p:ext uri="{BB962C8B-B14F-4D97-AF65-F5344CB8AC3E}">
        <p14:creationId xmlns:p14="http://schemas.microsoft.com/office/powerpoint/2010/main" val="325911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22861" y="388757"/>
            <a:ext cx="6241478" cy="5834130"/>
          </a:xfrm>
        </p:spPr>
      </p:pic>
    </p:spTree>
    <p:extLst>
      <p:ext uri="{BB962C8B-B14F-4D97-AF65-F5344CB8AC3E}">
        <p14:creationId xmlns:p14="http://schemas.microsoft.com/office/powerpoint/2010/main" val="2822591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0B8125-DC02-4043-8324-EB420AD92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Shapes: One inch honeycomb &amp; ONE INCH SQUARE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6D825E-B130-4CEC-A0C7-199BF9FAB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Same shapes in many patterns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ADEF48A-50C0-48C1-BDF6-FF6F4D9EF0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1894967" y="3420307"/>
            <a:ext cx="3341688" cy="2506266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51C8E4-A51B-4F35-9A43-ABD06D31D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Value is the key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3D13CA94-39F3-4F0A-89DA-AC3ACD083A0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191" y="3358896"/>
            <a:ext cx="3933105" cy="2949829"/>
          </a:xfrm>
        </p:spPr>
      </p:pic>
    </p:spTree>
    <p:extLst>
      <p:ext uri="{BB962C8B-B14F-4D97-AF65-F5344CB8AC3E}">
        <p14:creationId xmlns:p14="http://schemas.microsoft.com/office/powerpoint/2010/main" val="3413793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Focus Fabric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43828" y="986781"/>
            <a:ext cx="5826664" cy="4920413"/>
          </a:xfrm>
        </p:spPr>
      </p:pic>
    </p:spTree>
    <p:extLst>
      <p:ext uri="{BB962C8B-B14F-4D97-AF65-F5344CB8AC3E}">
        <p14:creationId xmlns:p14="http://schemas.microsoft.com/office/powerpoint/2010/main" val="913595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AEA0AB-3AF4-4778-A3D7-B917EB378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59076" y="1704544"/>
            <a:ext cx="5326849" cy="39951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AB3621-2A92-47F9-AFFA-CB3E7D98F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76881" y="1688421"/>
            <a:ext cx="5197876" cy="38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88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F46E9-0FA3-4A4A-9208-E25B0E5E2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60935" y="1103083"/>
            <a:ext cx="5851616" cy="4388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9B9E1F-1A1B-4447-A8A3-890FA2AA8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039557" y="639192"/>
            <a:ext cx="6320900" cy="474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63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AD5137-5C78-49C5-B3B7-9B2308FDE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45242" y="691717"/>
            <a:ext cx="5187572" cy="4617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8A3E4A-1C12-4FD5-909B-06702017B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65549" y="1421660"/>
            <a:ext cx="5839538" cy="437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8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FEC1CF-EED9-4850-970A-63BF1B677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0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599BA6-5DB6-493F-A5A6-3A6969046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52" y="803347"/>
            <a:ext cx="6298213" cy="47236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4AD59D-D6DE-41DF-83D3-4F18E2EF8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340855" y="1494223"/>
            <a:ext cx="5527007" cy="414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16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57A9A3-B4B1-4E01-8E8A-AAEDCDF06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0523" y="1200612"/>
            <a:ext cx="5942368" cy="4456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7E83C9-F063-4B46-8CC2-BEF1175AA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05362" y="1166966"/>
            <a:ext cx="5673199" cy="425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05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DA83D-FDF7-4A7B-8630-1EF05DF8A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031999" y="380999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00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FollOW</a:t>
            </a:r>
            <a:r>
              <a:rPr lang="en-GB" dirty="0"/>
              <a:t> A Pattern and Watch it Grow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37552" y="2543256"/>
            <a:ext cx="3667391" cy="2750543"/>
          </a:xfrm>
        </p:spPr>
      </p:pic>
    </p:spTree>
    <p:extLst>
      <p:ext uri="{BB962C8B-B14F-4D97-AF65-F5344CB8AC3E}">
        <p14:creationId xmlns:p14="http://schemas.microsoft.com/office/powerpoint/2010/main" val="1356880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1CC07-9601-4133-B9CB-B4E27900F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BoRDER</a:t>
            </a:r>
            <a:r>
              <a:rPr lang="en-GB" dirty="0"/>
              <a:t> AND </a:t>
            </a:r>
            <a:r>
              <a:rPr lang="en-GB" dirty="0" err="1"/>
              <a:t>fINISH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7177CB-E9F1-4143-93B2-D5A3B5F42B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1933" y="2219656"/>
            <a:ext cx="4674130" cy="3505597"/>
          </a:xfrm>
        </p:spPr>
      </p:pic>
    </p:spTree>
    <p:extLst>
      <p:ext uri="{BB962C8B-B14F-4D97-AF65-F5344CB8AC3E}">
        <p14:creationId xmlns:p14="http://schemas.microsoft.com/office/powerpoint/2010/main" val="1083300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B3627C-E523-488C-9698-C5C9F8745A7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 rot="5400000">
            <a:off x="3128179" y="994558"/>
            <a:ext cx="5516064" cy="4138136"/>
          </a:xfrm>
        </p:spPr>
      </p:pic>
    </p:spTree>
    <p:extLst>
      <p:ext uri="{BB962C8B-B14F-4D97-AF65-F5344CB8AC3E}">
        <p14:creationId xmlns:p14="http://schemas.microsoft.com/office/powerpoint/2010/main" val="3279258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22861" y="388757"/>
            <a:ext cx="6241478" cy="5834130"/>
          </a:xfrm>
        </p:spPr>
      </p:pic>
    </p:spTree>
    <p:extLst>
      <p:ext uri="{BB962C8B-B14F-4D97-AF65-F5344CB8AC3E}">
        <p14:creationId xmlns:p14="http://schemas.microsoft.com/office/powerpoint/2010/main" val="2503448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A57CC-0F84-4A98-B307-B4700E05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Colourways…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0DEC09-6AF4-4783-B58C-03C71B689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8" y="2219417"/>
            <a:ext cx="4730360" cy="3547770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752B3D85-6981-4B51-AE74-2DA12FAF4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56F679-1BF4-4C8D-85F8-9B0CDE2A9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226784"/>
            <a:ext cx="4435876" cy="354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79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7C3256-C0D7-4085-8D21-1C3033EFF509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189607" y="497151"/>
            <a:ext cx="3673669" cy="27547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B82756-70CC-412C-8E26-25A1EEEB8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075" y="3605596"/>
            <a:ext cx="3673669" cy="27552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4BC3E5-3E01-4DAA-8A89-D8620447B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537" y="497151"/>
            <a:ext cx="3746377" cy="28097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2DDC70-35CE-4EA6-80E0-62436F301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5537" y="3605596"/>
            <a:ext cx="3746377" cy="280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4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6FDC-9992-4F63-8D27-D9073539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EPP TODAY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B947F2-CDE7-4F67-84FD-C9B2BF46E4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2923" y="2453640"/>
            <a:ext cx="3982296" cy="298672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4124A-7DD5-425F-BA69-E7562DA8AA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Accurate paper pieces can be bought</a:t>
            </a:r>
          </a:p>
          <a:p>
            <a:r>
              <a:rPr lang="en-GB" dirty="0"/>
              <a:t>Amazing patterns and fabric</a:t>
            </a:r>
          </a:p>
          <a:p>
            <a:r>
              <a:rPr lang="en-GB" dirty="0"/>
              <a:t>Wonder/binding clips</a:t>
            </a:r>
          </a:p>
          <a:p>
            <a:r>
              <a:rPr lang="en-GB" dirty="0"/>
              <a:t>Freezer/</a:t>
            </a:r>
            <a:r>
              <a:rPr lang="en-GB" dirty="0" err="1"/>
              <a:t>ziplock</a:t>
            </a:r>
            <a:r>
              <a:rPr lang="en-GB" dirty="0"/>
              <a:t> type bags</a:t>
            </a:r>
          </a:p>
          <a:p>
            <a:r>
              <a:rPr lang="en-GB" dirty="0"/>
              <a:t>Online community</a:t>
            </a:r>
          </a:p>
          <a:p>
            <a:r>
              <a:rPr lang="en-GB" dirty="0"/>
              <a:t>Huge range of books</a:t>
            </a:r>
          </a:p>
          <a:p>
            <a:r>
              <a:rPr lang="en-GB" dirty="0"/>
              <a:t>Therapeutic, social, portable</a:t>
            </a:r>
          </a:p>
        </p:txBody>
      </p:sp>
    </p:spTree>
    <p:extLst>
      <p:ext uri="{BB962C8B-B14F-4D97-AF65-F5344CB8AC3E}">
        <p14:creationId xmlns:p14="http://schemas.microsoft.com/office/powerpoint/2010/main" val="2214218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A298C8-DCA9-452F-ACC9-B42FBB96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Fussy cut shapes do not need to be tiny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A16C5E-7993-4391-840F-31F3FAB6E2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1389063" y="2788047"/>
            <a:ext cx="4022725" cy="3017043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446FB63-7BF0-46C0-B396-354322A5D2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84164" y="2369622"/>
            <a:ext cx="4754562" cy="3565921"/>
          </a:xfrm>
        </p:spPr>
      </p:pic>
    </p:spTree>
    <p:extLst>
      <p:ext uri="{BB962C8B-B14F-4D97-AF65-F5344CB8AC3E}">
        <p14:creationId xmlns:p14="http://schemas.microsoft.com/office/powerpoint/2010/main" val="86651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B83E-4879-41EA-9A4A-61E11330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Fussy Cutting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10B9558-01A0-4876-8476-87345C9A54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34743" y="2526570"/>
            <a:ext cx="3906096" cy="2929572"/>
          </a:xfr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00C8845B-16C8-412D-884A-D511BF5D44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35952" y="1651479"/>
            <a:ext cx="5451954" cy="3790656"/>
          </a:xfrm>
        </p:spPr>
      </p:pic>
    </p:spTree>
    <p:extLst>
      <p:ext uri="{BB962C8B-B14F-4D97-AF65-F5344CB8AC3E}">
        <p14:creationId xmlns:p14="http://schemas.microsoft.com/office/powerpoint/2010/main" val="2115585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694B2-A6D8-43A2-9277-6081F1D5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the image you like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736322-8C4E-4B13-98D8-F3329D9024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04194" y="2396748"/>
            <a:ext cx="4022725" cy="379964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82D1AD4-1C1B-42C0-9A51-628AB4B89D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9013" y="2396748"/>
            <a:ext cx="4022725" cy="3799641"/>
          </a:xfrm>
        </p:spPr>
      </p:pic>
    </p:spTree>
    <p:extLst>
      <p:ext uri="{BB962C8B-B14F-4D97-AF65-F5344CB8AC3E}">
        <p14:creationId xmlns:p14="http://schemas.microsoft.com/office/powerpoint/2010/main" val="3744410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C1C411F9-6547-4491-BC3A-4185AD48D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8425" y="1199308"/>
            <a:ext cx="4022725" cy="3017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5E9578-F9FE-4497-97BB-ED8A41067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5609" y="1214146"/>
            <a:ext cx="4141433" cy="3106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3FF3E2-39E1-4FC9-B2DF-FF0E33AFEF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6084" y="1238560"/>
            <a:ext cx="4336742" cy="325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4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023A8A-8D20-47F1-BBDF-A6999572A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81438" y="974272"/>
            <a:ext cx="6017989" cy="45134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EA2E13-C282-4EC4-84D9-FFDECD662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1974" y="1041348"/>
            <a:ext cx="6554595" cy="491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14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7CFF5D-F706-4A66-8A3B-53B22A438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94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C28C-03B9-444B-99C5-8D18E55F0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Amazing patterns can be created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A421E59-570F-4B23-A86C-F46BF176FC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83841" y="1818944"/>
            <a:ext cx="4223100" cy="4754880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34E4B90-1440-4EDC-A01B-F03F492794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26537" y="2616272"/>
            <a:ext cx="4022725" cy="3360594"/>
          </a:xfrm>
        </p:spPr>
      </p:pic>
    </p:spTree>
    <p:extLst>
      <p:ext uri="{BB962C8B-B14F-4D97-AF65-F5344CB8AC3E}">
        <p14:creationId xmlns:p14="http://schemas.microsoft.com/office/powerpoint/2010/main" val="1051730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0A35A3-F496-4D53-B915-7193FD9B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10664" y="1096919"/>
            <a:ext cx="6313252" cy="47349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7090FA-D9FD-4390-9AA3-1FCB6851DA25}"/>
              </a:ext>
            </a:extLst>
          </p:cNvPr>
          <p:cNvSpPr txBox="1"/>
          <p:nvPr/>
        </p:nvSpPr>
        <p:spPr>
          <a:xfrm>
            <a:off x="7075503" y="1944210"/>
            <a:ext cx="4942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ADD YOUR OWN </a:t>
            </a:r>
          </a:p>
          <a:p>
            <a:r>
              <a:rPr lang="en-GB" sz="2400" dirty="0"/>
              <a:t>EMBELLISHMENT</a:t>
            </a:r>
          </a:p>
        </p:txBody>
      </p:sp>
    </p:spTree>
    <p:extLst>
      <p:ext uri="{BB962C8B-B14F-4D97-AF65-F5344CB8AC3E}">
        <p14:creationId xmlns:p14="http://schemas.microsoft.com/office/powerpoint/2010/main" val="385757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53C4-BBE9-4A24-9C46-99F8AF945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so much for listening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9F7C3D9-22A0-4026-A45F-2F49AFC4E9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48631" y="2649537"/>
            <a:ext cx="3305175" cy="3295650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76D364-3AA9-4BDC-A9DF-A974AED885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Stay Safe</a:t>
            </a:r>
          </a:p>
          <a:p>
            <a:endParaRPr lang="en-GB" sz="6000" dirty="0"/>
          </a:p>
          <a:p>
            <a:r>
              <a:rPr lang="en-GB" sz="6000" dirty="0"/>
              <a:t>Sew on</a:t>
            </a:r>
          </a:p>
          <a:p>
            <a:r>
              <a:rPr lang="en-GB" sz="6000" dirty="0"/>
              <a:t>Love Hilary X</a:t>
            </a:r>
          </a:p>
        </p:txBody>
      </p:sp>
    </p:spTree>
    <p:extLst>
      <p:ext uri="{BB962C8B-B14F-4D97-AF65-F5344CB8AC3E}">
        <p14:creationId xmlns:p14="http://schemas.microsoft.com/office/powerpoint/2010/main" val="22218094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4554CF8-2E40-4FEF-AAA1-0EF4DE084099}"/>
              </a:ext>
            </a:extLst>
          </p:cNvPr>
          <p:cNvSpPr txBox="1"/>
          <p:nvPr/>
        </p:nvSpPr>
        <p:spPr>
          <a:xfrm>
            <a:off x="541537" y="426129"/>
            <a:ext cx="10617693" cy="5733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Diana Boston (2015)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Patchworks of Lucy Boston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Second edition.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Oldknow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books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Sharon Burgess (2017)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Quilting on the go… English Paper Piecing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TUVA Publishing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Linda Franz (2009)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Lucy Boston: Patchwork of the Crosses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Inklingo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Gilleland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(2015)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points patchwork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English paper piecing beyond the Hexagon for Quilts and small projects. Storey publishing.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Florence Knapp (2018)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Flossie teacakes guide to English Paper Piecing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Exploring the fussy-cut world of precision patchwork. The Quilting Company.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www.linapatchwork.com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www.sewmotion.com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www.sewandquilt.co.uk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www.greenknowe.co.uk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Pinterest and Facebook have interest groups and inspiration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HS 2021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656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216</TotalTime>
  <Words>275</Words>
  <Application>Microsoft Office PowerPoint</Application>
  <PresentationFormat>Widescreen</PresentationFormat>
  <Paragraphs>43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Tw Cen MT</vt:lpstr>
      <vt:lpstr>Tw Cen MT Condensed</vt:lpstr>
      <vt:lpstr>Wingdings 3</vt:lpstr>
      <vt:lpstr>Integral</vt:lpstr>
      <vt:lpstr>Lucy Boston –  Patchwork of the crosses</vt:lpstr>
      <vt:lpstr>Lucy Boston (1892 -1990) of Hemingford Grey – author of ‘Green Knowe’</vt:lpstr>
      <vt:lpstr>PowerPoint Presentation</vt:lpstr>
      <vt:lpstr>Patchwork of the Crosses (late 1950’s)</vt:lpstr>
      <vt:lpstr>SIMPLE AND COMPLEX</vt:lpstr>
      <vt:lpstr>PowerPoint Presentation</vt:lpstr>
      <vt:lpstr>Basic Shapes: One inch honeycomb &amp; ONE INCH SQUARE</vt:lpstr>
      <vt:lpstr>Focus Fabric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FollOW A Pattern and Watch it Grow</vt:lpstr>
      <vt:lpstr>BoRDER AND fINISH</vt:lpstr>
      <vt:lpstr>PowerPoint Presentation</vt:lpstr>
      <vt:lpstr>PowerPoint Presentation</vt:lpstr>
      <vt:lpstr>Other Colourways…</vt:lpstr>
      <vt:lpstr>PowerPoint Presentation</vt:lpstr>
      <vt:lpstr>EPP TODAY</vt:lpstr>
      <vt:lpstr>Fussy cut shapes do not need to be tiny</vt:lpstr>
      <vt:lpstr>Fussy Cutting</vt:lpstr>
      <vt:lpstr>Find the image you like</vt:lpstr>
      <vt:lpstr>PowerPoint Presentation</vt:lpstr>
      <vt:lpstr>PowerPoint Presentation</vt:lpstr>
      <vt:lpstr>PowerPoint Presentation</vt:lpstr>
      <vt:lpstr>Amazing patterns can be created</vt:lpstr>
      <vt:lpstr>PowerPoint Presentation</vt:lpstr>
      <vt:lpstr>Thank you so much for listening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Lucy Boston –  Patchwork of the crosses</dc:title>
  <dc:creator>PC Installer2</dc:creator>
  <cp:lastModifiedBy>Hilary</cp:lastModifiedBy>
  <cp:revision>24</cp:revision>
  <dcterms:created xsi:type="dcterms:W3CDTF">2021-01-19T16:12:16Z</dcterms:created>
  <dcterms:modified xsi:type="dcterms:W3CDTF">2021-05-08T08:46:12Z</dcterms:modified>
</cp:coreProperties>
</file>