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7" r:id="rId13"/>
    <p:sldId id="268" r:id="rId14"/>
    <p:sldId id="269" r:id="rId15"/>
    <p:sldId id="270" r:id="rId16"/>
    <p:sldId id="271" r:id="rId17"/>
    <p:sldId id="273" r:id="rId18"/>
    <p:sldId id="274" r:id="rId19"/>
    <p:sldId id="275" r:id="rId20"/>
    <p:sldId id="276" r:id="rId21"/>
    <p:sldId id="277" r:id="rId22"/>
    <p:sldId id="280" r:id="rId23"/>
    <p:sldId id="278" r:id="rId24"/>
    <p:sldId id="279" r:id="rId25"/>
    <p:sldId id="272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9D4F1-2D9B-4EE8-9E40-1ACE8748C2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512A7C-C66A-4C04-8FA2-87C675B9FE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C046AD-DC66-4BA2-BB68-ADF589861D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D799-5877-4BB0-84B4-43A61723BD2C}" type="datetimeFigureOut">
              <a:rPr lang="en-GB" smtClean="0"/>
              <a:t>07/07/2021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7D5CAA-2D73-4C20-A9EA-C19705D748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9D6263-4B82-4CC5-BAC5-F6266B40A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76379-AB44-4C92-8397-FA93126BF1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87493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B431D-7D45-435E-BCFB-524573EF7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748840-81C3-4BBA-A5BA-16DB40CC18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B9211A-EA6B-429B-927A-1BB67AE7E9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D799-5877-4BB0-84B4-43A61723BD2C}" type="datetimeFigureOut">
              <a:rPr lang="en-GB" smtClean="0"/>
              <a:t>07/07/2021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7C71DD-DE24-4862-B241-0989E48149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DF555D-EE22-4401-B253-6CE457242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76379-AB44-4C92-8397-FA93126BF1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6424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760E48-B646-4ACD-BCA9-B669C83F4A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F72DA6-74AD-450E-802E-E8917989C6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C8A3E8-FDB2-46E4-85BA-D469637F5C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D799-5877-4BB0-84B4-43A61723BD2C}" type="datetimeFigureOut">
              <a:rPr lang="en-GB" smtClean="0"/>
              <a:t>07/07/2021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9D993E-C1B0-4117-868D-E2382FEAD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53EAF1-8845-4BD1-A41F-2048FD567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76379-AB44-4C92-8397-FA93126BF1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8438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0AEB7C-2E79-4FC8-99B8-7978B21DD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B13672-91F3-4A30-A8B2-575FB7187B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E1C55B-EC7C-4679-B8F5-A0A5BEB191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BE043C-0702-4C20-8F44-692A44C162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D799-5877-4BB0-84B4-43A61723BD2C}" type="datetimeFigureOut">
              <a:rPr lang="en-GB" smtClean="0"/>
              <a:t>07/07/2021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0F2BD8-567C-497C-A440-97CBEE4F4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A0642E-22E1-44C8-A82A-36C7094F2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76379-AB44-4C92-8397-FA93126BF1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5272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ACB92F-D635-4D02-BD51-83C8CE7508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67F9B9-FCC0-4E82-A1ED-6B0C9046F7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0189D5-DA73-426C-8899-A43021E01E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E4A0C50-330A-491C-B599-8B82D746C1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38ED909-A0F9-4C99-A6AC-842D1AFBAB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1A224C-1CD6-44D1-9ED6-570EFC3338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D799-5877-4BB0-84B4-43A61723BD2C}" type="datetimeFigureOut">
              <a:rPr lang="en-GB" smtClean="0"/>
              <a:t>07/07/2021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824EFD-E075-41AA-9806-F8A1A986BE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3D438A-EA3E-4FD9-BD1C-E1DA8118E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76379-AB44-4C92-8397-FA93126BF1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2252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3AB5C6-C411-4350-AC99-BB0154837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9C964A-EA64-4F8E-87D8-9B73D98097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D799-5877-4BB0-84B4-43A61723BD2C}" type="datetimeFigureOut">
              <a:rPr lang="en-GB" smtClean="0"/>
              <a:t>07/07/2021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8A305D-5BF1-4F46-B251-1F99D1E48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D6A702-94DC-4191-ACE8-16FB255DB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76379-AB44-4C92-8397-FA93126BF1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05930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2274015-2B71-4765-9F4E-9C81C4BE40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D799-5877-4BB0-84B4-43A61723BD2C}" type="datetimeFigureOut">
              <a:rPr lang="en-GB" smtClean="0"/>
              <a:t>07/07/2021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F305C0B-E570-4423-A6C9-2BFDBF600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B04397-9483-4EA8-8A37-C95A1398B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76379-AB44-4C92-8397-FA93126BF1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66650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A8EBF-170F-4352-8676-0A0F7476C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1F46CD-21AA-4F88-9F60-57603F5AB7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C4CF79-B45D-4CCE-8BE2-E4508C01BF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C54B6E-C3BC-43C3-9608-8C55EAF33A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D799-5877-4BB0-84B4-43A61723BD2C}" type="datetimeFigureOut">
              <a:rPr lang="en-GB" smtClean="0"/>
              <a:t>07/07/2021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FC0E1C-74BD-4D00-93A3-E275C40FD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E8B492-A640-43DE-8DFB-5EC2AFE4A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76379-AB44-4C92-8397-FA93126BF1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39310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C0116-A07F-48D0-91E3-9359A118A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9981DF7-244C-4B2D-B4F1-75E49FDC65E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C13C8D-216A-4099-9B3A-72FDCCA52E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618FE3-B51E-407A-B395-F5E6E1BA98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D799-5877-4BB0-84B4-43A61723BD2C}" type="datetimeFigureOut">
              <a:rPr lang="en-GB" smtClean="0"/>
              <a:t>07/07/2021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038E55-F1F0-4DE4-9609-1A6113821B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0DC478-383D-41DC-B67F-AEB50E531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76379-AB44-4C92-8397-FA93126BF1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91343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5FC13B-4664-437F-95BE-30BF2452E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787657-8EF0-430D-B085-D09A3DD9EE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B7155C-9425-454A-8EDD-31C6606188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D799-5877-4BB0-84B4-43A61723BD2C}" type="datetimeFigureOut">
              <a:rPr lang="en-GB" smtClean="0"/>
              <a:t>07/07/2021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60EB8C-DB93-47A8-92F0-72CD53E1E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97B9DD-7562-4271-8F8F-6713F1732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76379-AB44-4C92-8397-FA93126BF1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84185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F18BD03-A581-423A-A16C-1BA66EAB37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DF63DA-319C-401B-813B-15AC510067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F6E690-ACBF-45AE-96D4-151EB6B036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1D799-5877-4BB0-84B4-43A61723BD2C}" type="datetimeFigureOut">
              <a:rPr lang="en-GB" smtClean="0"/>
              <a:t>07/07/2021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77DFD3-ACE5-4383-A502-86C978380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E07EAE-F11F-4A23-AD85-833D1C32D7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76379-AB44-4C92-8397-FA93126BF1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3012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321FCDE-B237-45B1-B218-4F3D13552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5315F9-EA6C-4353-90A0-A232010ABC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57671C-BE6E-452C-A98B-AD27A8F7CF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E1D799-5877-4BB0-84B4-43A61723BD2C}" type="datetimeFigureOut">
              <a:rPr lang="en-GB" smtClean="0"/>
              <a:t>07/07/2021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E9FD46-F8BC-4C47-9586-47EEAC79C2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4DC0EA-DF58-441E-BEC6-E95C14DB65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176379-AB44-4C92-8397-FA93126BF1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0488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2549B5D-372A-41EF-8C9B-566070E325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8925" y="0"/>
            <a:ext cx="86741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9808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B8E2B-331F-4A07-AE74-7FE1B8450A0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B8822E-0C2B-47BD-9D04-BAB0793D5F4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EC2D791-9F6D-4565-B672-35895C8498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1484" y="0"/>
            <a:ext cx="88490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2959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93F102A-3396-4EB9-A388-511BD9D3D0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0091" y="0"/>
            <a:ext cx="74518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0668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E316262-FE86-4DFB-8A68-CA4E232868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3595" y="0"/>
            <a:ext cx="694481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C3E371E-70F2-4907-AD1F-F7A29C8A3A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4870" y="0"/>
            <a:ext cx="91822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1646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5BFCF9B-BB0F-45AD-91F1-7DCCBE48E1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4870" y="0"/>
            <a:ext cx="91822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6563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20EFD1D-9005-42A2-B0E7-1C518F1FC5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5107" y="0"/>
            <a:ext cx="91817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6373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4B1AB59-1FD3-4582-9F6B-D2BDE8043B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5107" y="0"/>
            <a:ext cx="91817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5544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5C6A772-4097-4252-8321-CF37650A8E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4870" y="0"/>
            <a:ext cx="91822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8497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4069E46-7E2F-47FD-B99C-AA42912615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4870" y="0"/>
            <a:ext cx="91822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3889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6C60646-5E04-495A-9CE6-D9B673A594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5107" y="0"/>
            <a:ext cx="91817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6696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055ED91-6B72-421F-9584-7198954610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4870" y="0"/>
            <a:ext cx="91822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3748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1608CBB-8BFC-4602-95FD-99D42B2BC1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4833" y="0"/>
            <a:ext cx="51223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2224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3F87123-4576-4181-9AC2-D861712F8B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0342" y="0"/>
            <a:ext cx="4811316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2DA230A-35A5-4A59-BEA0-AD407CB3E2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4984" y="0"/>
            <a:ext cx="48220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3443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DF253C4-72EA-4B5E-ACFD-7FA6C3E256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496" y="0"/>
            <a:ext cx="96890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5882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7135A63-D8C9-4C0A-B502-42B07917A2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4268" y="0"/>
            <a:ext cx="48434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05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8B1290-2FFB-48EC-A115-84BC42691C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728" y="0"/>
            <a:ext cx="43505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1761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3B51578-598D-4DC6-9ED3-A939774369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2395" y="0"/>
            <a:ext cx="62472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4995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D8E422E-340F-4F79-ABEF-9BFFC94C47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9645" y="0"/>
            <a:ext cx="45327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0329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8B14EAB-C98A-4899-8929-806A1A0484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3148" y="0"/>
            <a:ext cx="56257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9442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83122EF-3EA7-46CA-850E-89C574A669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867833"/>
            <a:ext cx="6858000" cy="5122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5332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CCCCFF5-C9D4-4527-B4AD-572A775DF2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0470" y="0"/>
            <a:ext cx="47910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7925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5FEF955-E16F-4452-8538-2A2E81140F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6783" y="0"/>
            <a:ext cx="46184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8603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D8BD1E-8D56-4703-9AE5-362BE2AC0E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867833"/>
            <a:ext cx="6858000" cy="5122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2892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A6EC47D-258F-45BE-BF4A-DA9E9B2DB3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1083" y="0"/>
            <a:ext cx="41698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983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D57BE1D-90E0-4928-BA6F-CFB1AAFED7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7168" y="0"/>
            <a:ext cx="41576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2583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Widescreen</PresentationFormat>
  <Paragraphs>0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Mike Wright</dc:creator>
  <cp:lastModifiedBy>Mike Wright</cp:lastModifiedBy>
  <cp:revision>3</cp:revision>
  <dcterms:created xsi:type="dcterms:W3CDTF">2021-07-07T18:34:36Z</dcterms:created>
  <dcterms:modified xsi:type="dcterms:W3CDTF">2021-07-07T18:47:58Z</dcterms:modified>
</cp:coreProperties>
</file>